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7562850"/>
  <p:notesSz cx="6858000" cy="9144000"/>
  <p:defaultTextStyle>
    <a:defPPr>
      <a:defRPr lang="en-US"/>
    </a:defPPr>
    <a:lvl1pPr marL="0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389626" rtl="0" eaLnBrk="1" latinLnBrk="0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0359" autoAdjust="0"/>
  </p:normalViewPr>
  <p:slideViewPr>
    <p:cSldViewPr snapToGrid="0" snapToObjects="1">
      <p:cViewPr varScale="1">
        <p:scale>
          <a:sx n="84" d="100"/>
          <a:sy n="84" d="100"/>
        </p:scale>
        <p:origin x="-1808" y="-112"/>
      </p:cViewPr>
      <p:guideLst>
        <p:guide orient="horz" pos="238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49393"/>
            <a:ext cx="7772400" cy="162111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85616"/>
            <a:ext cx="6400800" cy="193272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896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79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68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58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48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3377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7273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1170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80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238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302868"/>
            <a:ext cx="2057400" cy="6452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2868"/>
            <a:ext cx="6019800" cy="645293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683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62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859835"/>
            <a:ext cx="7772400" cy="1502066"/>
          </a:xfrm>
        </p:spPr>
        <p:txBody>
          <a:bodyPr anchor="t"/>
          <a:lstStyle>
            <a:lvl1pPr algn="l">
              <a:defRPr sz="3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205460"/>
            <a:ext cx="7772400" cy="1654372"/>
          </a:xfrm>
        </p:spPr>
        <p:txBody>
          <a:bodyPr anchor="b"/>
          <a:lstStyle>
            <a:lvl1pPr marL="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1pPr>
            <a:lvl2pPr marL="38962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77925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16887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55850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94812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33775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72738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311700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15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64669"/>
            <a:ext cx="4038600" cy="499113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64669"/>
            <a:ext cx="4038600" cy="499113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057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2892"/>
            <a:ext cx="4040188" cy="705517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398405"/>
            <a:ext cx="4040188" cy="4357392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692892"/>
            <a:ext cx="4041775" cy="705517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9626" indent="0">
              <a:buNone/>
              <a:defRPr sz="1700" b="1"/>
            </a:lvl2pPr>
            <a:lvl3pPr marL="779252" indent="0">
              <a:buNone/>
              <a:defRPr sz="1500" b="1"/>
            </a:lvl3pPr>
            <a:lvl4pPr marL="1168878" indent="0">
              <a:buNone/>
              <a:defRPr sz="1400" b="1"/>
            </a:lvl4pPr>
            <a:lvl5pPr marL="1558503" indent="0">
              <a:buNone/>
              <a:defRPr sz="1400" b="1"/>
            </a:lvl5pPr>
            <a:lvl6pPr marL="1948129" indent="0">
              <a:buNone/>
              <a:defRPr sz="1400" b="1"/>
            </a:lvl6pPr>
            <a:lvl7pPr marL="2337755" indent="0">
              <a:buNone/>
              <a:defRPr sz="1400" b="1"/>
            </a:lvl7pPr>
            <a:lvl8pPr marL="2727381" indent="0">
              <a:buNone/>
              <a:defRPr sz="1400" b="1"/>
            </a:lvl8pPr>
            <a:lvl9pPr marL="3117007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2398405"/>
            <a:ext cx="4041775" cy="4357392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97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090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467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1" y="301115"/>
            <a:ext cx="3008313" cy="1281484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301121"/>
            <a:ext cx="5111750" cy="6454684"/>
          </a:xfrm>
        </p:spPr>
        <p:txBody>
          <a:bodyPr/>
          <a:lstStyle>
            <a:lvl1pPr>
              <a:defRPr sz="2700"/>
            </a:lvl1pPr>
            <a:lvl2pPr>
              <a:defRPr sz="2400"/>
            </a:lvl2pPr>
            <a:lvl3pPr>
              <a:defRPr sz="20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1" y="1582604"/>
            <a:ext cx="3008313" cy="5173200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334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5293997"/>
            <a:ext cx="5486400" cy="624988"/>
          </a:xfrm>
        </p:spPr>
        <p:txBody>
          <a:bodyPr anchor="b"/>
          <a:lstStyle>
            <a:lvl1pPr algn="l">
              <a:defRPr sz="17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75754"/>
            <a:ext cx="5486400" cy="4537710"/>
          </a:xfrm>
        </p:spPr>
        <p:txBody>
          <a:bodyPr/>
          <a:lstStyle>
            <a:lvl1pPr marL="0" indent="0">
              <a:buNone/>
              <a:defRPr sz="2700"/>
            </a:lvl1pPr>
            <a:lvl2pPr marL="389626" indent="0">
              <a:buNone/>
              <a:defRPr sz="2400"/>
            </a:lvl2pPr>
            <a:lvl3pPr marL="779252" indent="0">
              <a:buNone/>
              <a:defRPr sz="2000"/>
            </a:lvl3pPr>
            <a:lvl4pPr marL="1168878" indent="0">
              <a:buNone/>
              <a:defRPr sz="1700"/>
            </a:lvl4pPr>
            <a:lvl5pPr marL="1558503" indent="0">
              <a:buNone/>
              <a:defRPr sz="1700"/>
            </a:lvl5pPr>
            <a:lvl6pPr marL="1948129" indent="0">
              <a:buNone/>
              <a:defRPr sz="1700"/>
            </a:lvl6pPr>
            <a:lvl7pPr marL="2337755" indent="0">
              <a:buNone/>
              <a:defRPr sz="1700"/>
            </a:lvl7pPr>
            <a:lvl8pPr marL="2727381" indent="0">
              <a:buNone/>
              <a:defRPr sz="1700"/>
            </a:lvl8pPr>
            <a:lvl9pPr marL="3117007" indent="0">
              <a:buNone/>
              <a:defRPr sz="1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918987"/>
            <a:ext cx="5486400" cy="887585"/>
          </a:xfrm>
        </p:spPr>
        <p:txBody>
          <a:bodyPr/>
          <a:lstStyle>
            <a:lvl1pPr marL="0" indent="0">
              <a:buNone/>
              <a:defRPr sz="1200"/>
            </a:lvl1pPr>
            <a:lvl2pPr marL="389626" indent="0">
              <a:buNone/>
              <a:defRPr sz="1000"/>
            </a:lvl2pPr>
            <a:lvl3pPr marL="779252" indent="0">
              <a:buNone/>
              <a:defRPr sz="900"/>
            </a:lvl3pPr>
            <a:lvl4pPr marL="1168878" indent="0">
              <a:buNone/>
              <a:defRPr sz="800"/>
            </a:lvl4pPr>
            <a:lvl5pPr marL="1558503" indent="0">
              <a:buNone/>
              <a:defRPr sz="800"/>
            </a:lvl5pPr>
            <a:lvl6pPr marL="1948129" indent="0">
              <a:buNone/>
              <a:defRPr sz="800"/>
            </a:lvl6pPr>
            <a:lvl7pPr marL="2337755" indent="0">
              <a:buNone/>
              <a:defRPr sz="800"/>
            </a:lvl7pPr>
            <a:lvl8pPr marL="2727381" indent="0">
              <a:buNone/>
              <a:defRPr sz="800"/>
            </a:lvl8pPr>
            <a:lvl9pPr marL="3117007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260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2866"/>
            <a:ext cx="8229600" cy="1260475"/>
          </a:xfrm>
          <a:prstGeom prst="rect">
            <a:avLst/>
          </a:prstGeom>
        </p:spPr>
        <p:txBody>
          <a:bodyPr vert="horz" lIns="77925" tIns="38963" rIns="77925" bIns="3896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64669"/>
            <a:ext cx="8229600" cy="4991131"/>
          </a:xfrm>
          <a:prstGeom prst="rect">
            <a:avLst/>
          </a:prstGeom>
        </p:spPr>
        <p:txBody>
          <a:bodyPr vert="horz" lIns="77925" tIns="38963" rIns="77925" bIns="3896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7009644"/>
            <a:ext cx="2133600" cy="402652"/>
          </a:xfrm>
          <a:prstGeom prst="rect">
            <a:avLst/>
          </a:prstGeom>
        </p:spPr>
        <p:txBody>
          <a:bodyPr vert="horz" lIns="77925" tIns="38963" rIns="77925" bIns="38963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27AF4F-DFE9-C041-A551-3F432BC76639}" type="datetimeFigureOut">
              <a:rPr lang="en-US" smtClean="0"/>
              <a:t>09/07/16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7009644"/>
            <a:ext cx="2895600" cy="402652"/>
          </a:xfrm>
          <a:prstGeom prst="rect">
            <a:avLst/>
          </a:prstGeom>
        </p:spPr>
        <p:txBody>
          <a:bodyPr vert="horz" lIns="77925" tIns="38963" rIns="77925" bIns="38963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7009644"/>
            <a:ext cx="2133600" cy="402652"/>
          </a:xfrm>
          <a:prstGeom prst="rect">
            <a:avLst/>
          </a:prstGeom>
        </p:spPr>
        <p:txBody>
          <a:bodyPr vert="horz" lIns="77925" tIns="38963" rIns="77925" bIns="38963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38C09-ED88-824C-9EB1-69F2B55EE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823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89626" rtl="0" eaLnBrk="1" latinLnBrk="0" hangingPunct="1">
        <a:spcBef>
          <a:spcPct val="0"/>
        </a:spcBef>
        <a:buNone/>
        <a:defRPr sz="3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2219" indent="-292219" algn="l" defTabSz="389626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33142" indent="-243516" algn="l" defTabSz="389626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4065" indent="-194813" algn="l" defTabSz="38962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63690" indent="-194813" algn="l" defTabSz="389626" rtl="0" eaLnBrk="1" latinLnBrk="0" hangingPunct="1">
        <a:spcBef>
          <a:spcPct val="20000"/>
        </a:spcBef>
        <a:buFont typeface="Arial"/>
        <a:buChar char="–"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53316" indent="-194813" algn="l" defTabSz="389626" rtl="0" eaLnBrk="1" latinLnBrk="0" hangingPunct="1">
        <a:spcBef>
          <a:spcPct val="20000"/>
        </a:spcBef>
        <a:buFont typeface="Arial"/>
        <a:buChar char="»"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42942" indent="-194813" algn="l" defTabSz="389626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32568" indent="-194813" algn="l" defTabSz="389626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2922194" indent="-194813" algn="l" defTabSz="389626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311820" indent="-194813" algn="l" defTabSz="389626" rtl="0" eaLnBrk="1" latinLnBrk="0" hangingPunct="1">
        <a:spcBef>
          <a:spcPct val="20000"/>
        </a:spcBef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389626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_Agnes_180.wav_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5801"/>
            <a:ext cx="2693245" cy="1950813"/>
          </a:xfrm>
          <a:prstGeom prst="rect">
            <a:avLst/>
          </a:prstGeom>
        </p:spPr>
      </p:pic>
      <p:pic>
        <p:nvPicPr>
          <p:cNvPr id="6" name="Picture 5" descr="1_Bruce_180.wav_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460" y="22931"/>
            <a:ext cx="2693245" cy="1950813"/>
          </a:xfrm>
          <a:prstGeom prst="rect">
            <a:avLst/>
          </a:prstGeom>
        </p:spPr>
      </p:pic>
      <p:pic>
        <p:nvPicPr>
          <p:cNvPr id="7" name="Picture 6" descr="1_Daniel_180.wav_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439" y="25224"/>
            <a:ext cx="2671221" cy="1934860"/>
          </a:xfrm>
          <a:prstGeom prst="rect">
            <a:avLst/>
          </a:prstGeom>
        </p:spPr>
      </p:pic>
      <p:pic>
        <p:nvPicPr>
          <p:cNvPr id="8" name="Picture 7" descr="2_Agnes_180.wav_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" y="2476240"/>
            <a:ext cx="2693245" cy="1989442"/>
          </a:xfrm>
          <a:prstGeom prst="rect">
            <a:avLst/>
          </a:prstGeom>
        </p:spPr>
      </p:pic>
      <p:pic>
        <p:nvPicPr>
          <p:cNvPr id="9" name="Picture 8" descr="2_Albert_180.wav_0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778" y="2476240"/>
            <a:ext cx="2674926" cy="1989442"/>
          </a:xfrm>
          <a:prstGeom prst="rect">
            <a:avLst/>
          </a:prstGeom>
        </p:spPr>
      </p:pic>
      <p:pic>
        <p:nvPicPr>
          <p:cNvPr id="10" name="Picture 9" descr="2_Bruce_180.wav_0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787" y="2476240"/>
            <a:ext cx="2671221" cy="198944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703738" y="4492690"/>
            <a:ext cx="1991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Spectrograms: Two</a:t>
            </a:r>
            <a:endParaRPr lang="en-US" sz="1800" dirty="0"/>
          </a:p>
        </p:txBody>
      </p:sp>
      <p:sp>
        <p:nvSpPr>
          <p:cNvPr id="16" name="TextBox 15"/>
          <p:cNvSpPr txBox="1"/>
          <p:nvPr/>
        </p:nvSpPr>
        <p:spPr>
          <a:xfrm>
            <a:off x="3704941" y="7049653"/>
            <a:ext cx="213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Spectrograms: Three</a:t>
            </a:r>
            <a:endParaRPr lang="en-US" sz="1800" dirty="0"/>
          </a:p>
        </p:txBody>
      </p:sp>
      <p:sp>
        <p:nvSpPr>
          <p:cNvPr id="22" name="TextBox 21"/>
          <p:cNvSpPr txBox="1"/>
          <p:nvPr/>
        </p:nvSpPr>
        <p:spPr>
          <a:xfrm>
            <a:off x="3613457" y="1973742"/>
            <a:ext cx="1981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Spectrograms: One</a:t>
            </a:r>
            <a:endParaRPr lang="en-US" sz="1800" dirty="0"/>
          </a:p>
        </p:txBody>
      </p:sp>
      <p:pic>
        <p:nvPicPr>
          <p:cNvPr id="23" name="Picture 22" descr="3_Agnes_180.wav_0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49" y="5033205"/>
            <a:ext cx="2704897" cy="1989442"/>
          </a:xfrm>
          <a:prstGeom prst="rect">
            <a:avLst/>
          </a:prstGeom>
        </p:spPr>
      </p:pic>
      <p:pic>
        <p:nvPicPr>
          <p:cNvPr id="24" name="Picture 23" descr="3_Albert_180.wav_0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460" y="5033205"/>
            <a:ext cx="2693246" cy="2016448"/>
          </a:xfrm>
          <a:prstGeom prst="rect">
            <a:avLst/>
          </a:prstGeom>
        </p:spPr>
      </p:pic>
      <p:pic>
        <p:nvPicPr>
          <p:cNvPr id="25" name="Picture 24" descr="3_Alex_180.wav_0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438" y="5033206"/>
            <a:ext cx="2659561" cy="201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47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9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Rohan Raja</dc:creator>
  <cp:lastModifiedBy>Rohan Raja</cp:lastModifiedBy>
  <cp:revision>14</cp:revision>
  <dcterms:created xsi:type="dcterms:W3CDTF">2016-07-09T15:32:45Z</dcterms:created>
  <dcterms:modified xsi:type="dcterms:W3CDTF">2016-07-09T16:09:03Z</dcterms:modified>
</cp:coreProperties>
</file>

<file path=docProps/thumbnail.jpeg>
</file>